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974df0e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974df0e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e704e745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e704e745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e704e745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e704e745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e704e745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e704e745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e704e745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e704e745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704e745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704e745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5e704e745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5e704e745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Matt Meyer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